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2" r:id="rId6"/>
    <p:sldId id="304" r:id="rId7"/>
    <p:sldId id="300" r:id="rId8"/>
    <p:sldId id="306" r:id="rId9"/>
    <p:sldId id="305" r:id="rId10"/>
    <p:sldId id="307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B6807-6543-4246-8D8B-7F8C4D4DD2FA}" v="19" dt="2022-12-14T17:42:0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fuso" userId="89fdaee5eb278441" providerId="LiveId" clId="{359B6807-6543-4246-8D8B-7F8C4D4DD2FA}"/>
    <pc:docChg chg="undo custSel addSld delSld modSld sldOrd">
      <pc:chgData name="Mary Afuso" userId="89fdaee5eb278441" providerId="LiveId" clId="{359B6807-6543-4246-8D8B-7F8C4D4DD2FA}" dt="2022-12-14T17:50:27.393" v="1543" actId="20577"/>
      <pc:docMkLst>
        <pc:docMk/>
      </pc:docMkLst>
      <pc:sldChg chg="modSp mod">
        <pc:chgData name="Mary Afuso" userId="89fdaee5eb278441" providerId="LiveId" clId="{359B6807-6543-4246-8D8B-7F8C4D4DD2FA}" dt="2022-12-14T16:37:19.240" v="10" actId="20577"/>
        <pc:sldMkLst>
          <pc:docMk/>
          <pc:sldMk cId="193143965" sldId="298"/>
        </pc:sldMkLst>
        <pc:spChg chg="mod">
          <ac:chgData name="Mary Afuso" userId="89fdaee5eb278441" providerId="LiveId" clId="{359B6807-6543-4246-8D8B-7F8C4D4DD2FA}" dt="2022-12-14T16:37:19.240" v="10" actId="20577"/>
          <ac:spMkLst>
            <pc:docMk/>
            <pc:sldMk cId="193143965" sldId="298"/>
            <ac:spMk id="3" creationId="{255E1F2F-E259-4EA8-9FFD-3A10AF541859}"/>
          </ac:spMkLst>
        </pc:spChg>
      </pc:sldChg>
      <pc:sldChg chg="modSp mod">
        <pc:chgData name="Mary Afuso" userId="89fdaee5eb278441" providerId="LiveId" clId="{359B6807-6543-4246-8D8B-7F8C4D4DD2FA}" dt="2022-12-14T17:05:32.841" v="846" actId="20577"/>
        <pc:sldMkLst>
          <pc:docMk/>
          <pc:sldMk cId="2933514334" sldId="300"/>
        </pc:sldMkLst>
        <pc:graphicFrameChg chg="mod modGraphic">
          <ac:chgData name="Mary Afuso" userId="89fdaee5eb278441" providerId="LiveId" clId="{359B6807-6543-4246-8D8B-7F8C4D4DD2FA}" dt="2022-12-14T17:05:32.841" v="846" actId="20577"/>
          <ac:graphicFrameMkLst>
            <pc:docMk/>
            <pc:sldMk cId="2933514334" sldId="300"/>
            <ac:graphicFrameMk id="4" creationId="{C266CDD0-3E96-40BD-8324-62D1DD86152D}"/>
          </ac:graphicFrameMkLst>
        </pc:graphicFrameChg>
      </pc:sldChg>
      <pc:sldChg chg="modSp mod">
        <pc:chgData name="Mary Afuso" userId="89fdaee5eb278441" providerId="LiveId" clId="{359B6807-6543-4246-8D8B-7F8C4D4DD2FA}" dt="2022-12-14T17:50:27.393" v="1543" actId="20577"/>
        <pc:sldMkLst>
          <pc:docMk/>
          <pc:sldMk cId="2870119525" sldId="301"/>
        </pc:sldMkLst>
        <pc:spChg chg="mod">
          <ac:chgData name="Mary Afuso" userId="89fdaee5eb278441" providerId="LiveId" clId="{359B6807-6543-4246-8D8B-7F8C4D4DD2FA}" dt="2022-12-14T17:50:27.393" v="1543" actId="20577"/>
          <ac:spMkLst>
            <pc:docMk/>
            <pc:sldMk cId="2870119525" sldId="301"/>
            <ac:spMk id="5" creationId="{F4BFD5AF-EA8D-497E-AC84-68AB0BA3C6F4}"/>
          </ac:spMkLst>
        </pc:spChg>
      </pc:sldChg>
      <pc:sldChg chg="del ord">
        <pc:chgData name="Mary Afuso" userId="89fdaee5eb278441" providerId="LiveId" clId="{359B6807-6543-4246-8D8B-7F8C4D4DD2FA}" dt="2022-12-14T17:05:46.286" v="847" actId="47"/>
        <pc:sldMkLst>
          <pc:docMk/>
          <pc:sldMk cId="1294704940" sldId="303"/>
        </pc:sldMkLst>
      </pc:sldChg>
      <pc:sldChg chg="modSp mod ord">
        <pc:chgData name="Mary Afuso" userId="89fdaee5eb278441" providerId="LiveId" clId="{359B6807-6543-4246-8D8B-7F8C4D4DD2FA}" dt="2022-12-14T16:41:47.791" v="94"/>
        <pc:sldMkLst>
          <pc:docMk/>
          <pc:sldMk cId="663245258" sldId="304"/>
        </pc:sldMkLst>
        <pc:spChg chg="mod">
          <ac:chgData name="Mary Afuso" userId="89fdaee5eb278441" providerId="LiveId" clId="{359B6807-6543-4246-8D8B-7F8C4D4DD2FA}" dt="2022-12-14T16:40:20.599" v="92" actId="113"/>
          <ac:spMkLst>
            <pc:docMk/>
            <pc:sldMk cId="663245258" sldId="304"/>
            <ac:spMk id="3" creationId="{D82D6C41-86B0-15E4-FCB1-941080DD03E2}"/>
          </ac:spMkLst>
        </pc:spChg>
      </pc:sldChg>
      <pc:sldChg chg="modSp add mod">
        <pc:chgData name="Mary Afuso" userId="89fdaee5eb278441" providerId="LiveId" clId="{359B6807-6543-4246-8D8B-7F8C4D4DD2FA}" dt="2022-12-14T17:15:34.596" v="1240" actId="14100"/>
        <pc:sldMkLst>
          <pc:docMk/>
          <pc:sldMk cId="1366511196" sldId="305"/>
        </pc:sldMkLst>
        <pc:spChg chg="mod">
          <ac:chgData name="Mary Afuso" userId="89fdaee5eb278441" providerId="LiveId" clId="{359B6807-6543-4246-8D8B-7F8C4D4DD2FA}" dt="2022-12-14T17:08:14.496" v="864" actId="20577"/>
          <ac:spMkLst>
            <pc:docMk/>
            <pc:sldMk cId="1366511196" sldId="305"/>
            <ac:spMk id="2" creationId="{75AC86D3-8FD1-4F47-A319-7D0542E48B2F}"/>
          </ac:spMkLst>
        </pc:spChg>
        <pc:graphicFrameChg chg="mod modGraphic">
          <ac:chgData name="Mary Afuso" userId="89fdaee5eb278441" providerId="LiveId" clId="{359B6807-6543-4246-8D8B-7F8C4D4DD2FA}" dt="2022-12-14T17:15:34.596" v="1240" actId="14100"/>
          <ac:graphicFrameMkLst>
            <pc:docMk/>
            <pc:sldMk cId="1366511196" sldId="305"/>
            <ac:graphicFrameMk id="4" creationId="{C266CDD0-3E96-40BD-8324-62D1DD86152D}"/>
          </ac:graphicFrameMkLst>
        </pc:graphicFrameChg>
      </pc:sldChg>
      <pc:sldChg chg="addSp delSp modSp new mod ord setBg modClrScheme chgLayout">
        <pc:chgData name="Mary Afuso" userId="89fdaee5eb278441" providerId="LiveId" clId="{359B6807-6543-4246-8D8B-7F8C4D4DD2FA}" dt="2022-12-14T17:45:51.527" v="1347"/>
        <pc:sldMkLst>
          <pc:docMk/>
          <pc:sldMk cId="3369072107" sldId="306"/>
        </pc:sldMkLst>
        <pc:spChg chg="del mod ord">
          <ac:chgData name="Mary Afuso" userId="89fdaee5eb278441" providerId="LiveId" clId="{359B6807-6543-4246-8D8B-7F8C4D4DD2FA}" dt="2022-12-14T17:16:08.725" v="1242" actId="700"/>
          <ac:spMkLst>
            <pc:docMk/>
            <pc:sldMk cId="3369072107" sldId="306"/>
            <ac:spMk id="2" creationId="{B4FC8E46-B7D2-FB43-52F7-A0AD9A293818}"/>
          </ac:spMkLst>
        </pc:spChg>
        <pc:spChg chg="add del mod ord">
          <ac:chgData name="Mary Afuso" userId="89fdaee5eb278441" providerId="LiveId" clId="{359B6807-6543-4246-8D8B-7F8C4D4DD2FA}" dt="2022-12-14T17:18:12.832" v="1248" actId="26606"/>
          <ac:spMkLst>
            <pc:docMk/>
            <pc:sldMk cId="3369072107" sldId="306"/>
            <ac:spMk id="3" creationId="{8A2AF219-0A1E-6E2C-F42D-31DD1B3BA7FD}"/>
          </ac:spMkLst>
        </pc:spChg>
        <pc:spChg chg="add del mod ord">
          <ac:chgData name="Mary Afuso" userId="89fdaee5eb278441" providerId="LiveId" clId="{359B6807-6543-4246-8D8B-7F8C4D4DD2FA}" dt="2022-12-14T17:17:19.774" v="1243"/>
          <ac:spMkLst>
            <pc:docMk/>
            <pc:sldMk cId="3369072107" sldId="306"/>
            <ac:spMk id="4" creationId="{267B36B7-42EC-724D-16ED-EAA6A47F3DE3}"/>
          </ac:spMkLst>
        </pc:spChg>
        <pc:spChg chg="add">
          <ac:chgData name="Mary Afuso" userId="89fdaee5eb278441" providerId="LiveId" clId="{359B6807-6543-4246-8D8B-7F8C4D4DD2FA}" dt="2022-12-14T17:18:12.832" v="1248" actId="26606"/>
          <ac:spMkLst>
            <pc:docMk/>
            <pc:sldMk cId="3369072107" sldId="306"/>
            <ac:spMk id="10" creationId="{A8E9C91B-7EAD-4562-AB0E-DFB9663AECE3}"/>
          </ac:spMkLst>
        </pc:spChg>
        <pc:spChg chg="add">
          <ac:chgData name="Mary Afuso" userId="89fdaee5eb278441" providerId="LiveId" clId="{359B6807-6543-4246-8D8B-7F8C4D4DD2FA}" dt="2022-12-14T17:18:12.832" v="1248" actId="26606"/>
          <ac:spMkLst>
            <pc:docMk/>
            <pc:sldMk cId="3369072107" sldId="306"/>
            <ac:spMk id="12" creationId="{652BD35A-BC99-4831-A358-06E2CEB96697}"/>
          </ac:spMkLst>
        </pc:spChg>
        <pc:spChg chg="add">
          <ac:chgData name="Mary Afuso" userId="89fdaee5eb278441" providerId="LiveId" clId="{359B6807-6543-4246-8D8B-7F8C4D4DD2FA}" dt="2022-12-14T17:18:12.832" v="1248" actId="26606"/>
          <ac:spMkLst>
            <pc:docMk/>
            <pc:sldMk cId="3369072107" sldId="306"/>
            <ac:spMk id="14" creationId="{B76E24C1-2968-40DC-A36E-F6B85F0F0752}"/>
          </ac:spMkLst>
        </pc:spChg>
        <pc:picChg chg="add mod">
          <ac:chgData name="Mary Afuso" userId="89fdaee5eb278441" providerId="LiveId" clId="{359B6807-6543-4246-8D8B-7F8C4D4DD2FA}" dt="2022-12-14T17:18:12.832" v="1248" actId="26606"/>
          <ac:picMkLst>
            <pc:docMk/>
            <pc:sldMk cId="3369072107" sldId="306"/>
            <ac:picMk id="5" creationId="{266B1888-B2FC-0DCE-8A5C-3BD290E9E6D3}"/>
          </ac:picMkLst>
        </pc:picChg>
      </pc:sldChg>
      <pc:sldChg chg="addSp delSp modSp new mod setBg">
        <pc:chgData name="Mary Afuso" userId="89fdaee5eb278441" providerId="LiveId" clId="{359B6807-6543-4246-8D8B-7F8C4D4DD2FA}" dt="2022-12-14T17:42:22.414" v="1345" actId="1076"/>
        <pc:sldMkLst>
          <pc:docMk/>
          <pc:sldMk cId="971459502" sldId="307"/>
        </pc:sldMkLst>
        <pc:spChg chg="mod ord">
          <ac:chgData name="Mary Afuso" userId="89fdaee5eb278441" providerId="LiveId" clId="{359B6807-6543-4246-8D8B-7F8C4D4DD2FA}" dt="2022-12-14T17:35:19.197" v="1259" actId="26606"/>
          <ac:spMkLst>
            <pc:docMk/>
            <pc:sldMk cId="971459502" sldId="307"/>
            <ac:spMk id="2" creationId="{B0B593FB-E398-419E-A0DC-1AC3BDF8B77B}"/>
          </ac:spMkLst>
        </pc:spChg>
        <pc:spChg chg="del">
          <ac:chgData name="Mary Afuso" userId="89fdaee5eb278441" providerId="LiveId" clId="{359B6807-6543-4246-8D8B-7F8C4D4DD2FA}" dt="2022-12-14T17:34:16.430" v="1250"/>
          <ac:spMkLst>
            <pc:docMk/>
            <pc:sldMk cId="971459502" sldId="307"/>
            <ac:spMk id="3" creationId="{B93800AB-E547-4818-A189-679A27619D52}"/>
          </ac:spMkLst>
        </pc:spChg>
        <pc:spChg chg="add del mod">
          <ac:chgData name="Mary Afuso" userId="89fdaee5eb278441" providerId="LiveId" clId="{359B6807-6543-4246-8D8B-7F8C4D4DD2FA}" dt="2022-12-14T17:41:23.669" v="1333"/>
          <ac:spMkLst>
            <pc:docMk/>
            <pc:sldMk cId="971459502" sldId="307"/>
            <ac:spMk id="8" creationId="{1CFAC161-7074-37ED-ACCA-7FB285D31D11}"/>
          </ac:spMkLst>
        </pc:spChg>
        <pc:spChg chg="add del mod">
          <ac:chgData name="Mary Afuso" userId="89fdaee5eb278441" providerId="LiveId" clId="{359B6807-6543-4246-8D8B-7F8C4D4DD2FA}" dt="2022-12-14T17:42:07.364" v="1340"/>
          <ac:spMkLst>
            <pc:docMk/>
            <pc:sldMk cId="971459502" sldId="307"/>
            <ac:spMk id="9" creationId="{4714CB34-18A3-7482-3863-DFDB85F628A2}"/>
          </ac:spMkLst>
        </pc:spChg>
        <pc:spChg chg="add del">
          <ac:chgData name="Mary Afuso" userId="89fdaee5eb278441" providerId="LiveId" clId="{359B6807-6543-4246-8D8B-7F8C4D4DD2FA}" dt="2022-12-14T17:35:19.197" v="1259" actId="26606"/>
          <ac:spMkLst>
            <pc:docMk/>
            <pc:sldMk cId="971459502" sldId="307"/>
            <ac:spMk id="11" creationId="{E9BA134F-37B6-498A-B46D-040B86E5DA35}"/>
          </ac:spMkLst>
        </pc:spChg>
        <pc:spChg chg="add del">
          <ac:chgData name="Mary Afuso" userId="89fdaee5eb278441" providerId="LiveId" clId="{359B6807-6543-4246-8D8B-7F8C4D4DD2FA}" dt="2022-12-14T17:35:19.197" v="1259" actId="26606"/>
          <ac:spMkLst>
            <pc:docMk/>
            <pc:sldMk cId="971459502" sldId="307"/>
            <ac:spMk id="13" creationId="{2BFE3F30-11E0-4842-8523-7222538C8293}"/>
          </ac:spMkLst>
        </pc:spChg>
        <pc:spChg chg="add del">
          <ac:chgData name="Mary Afuso" userId="89fdaee5eb278441" providerId="LiveId" clId="{359B6807-6543-4246-8D8B-7F8C4D4DD2FA}" dt="2022-12-14T17:42:03.240" v="1339" actId="26606"/>
          <ac:spMkLst>
            <pc:docMk/>
            <pc:sldMk cId="971459502" sldId="307"/>
            <ac:spMk id="20" creationId="{0AB6E427-3F73-4C06-A5D5-AE52C3883B50}"/>
          </ac:spMkLst>
        </pc:spChg>
        <pc:spChg chg="add del">
          <ac:chgData name="Mary Afuso" userId="89fdaee5eb278441" providerId="LiveId" clId="{359B6807-6543-4246-8D8B-7F8C4D4DD2FA}" dt="2022-12-14T17:42:03.240" v="1339" actId="26606"/>
          <ac:spMkLst>
            <pc:docMk/>
            <pc:sldMk cId="971459502" sldId="307"/>
            <ac:spMk id="22" creationId="{D8C9BDAA-0390-4B39-9B5C-BC95E5120DA4}"/>
          </ac:spMkLst>
        </pc:spChg>
        <pc:spChg chg="add">
          <ac:chgData name="Mary Afuso" userId="89fdaee5eb278441" providerId="LiveId" clId="{359B6807-6543-4246-8D8B-7F8C4D4DD2FA}" dt="2022-12-14T17:42:03.240" v="1339" actId="26606"/>
          <ac:spMkLst>
            <pc:docMk/>
            <pc:sldMk cId="971459502" sldId="307"/>
            <ac:spMk id="29" creationId="{0AB6E427-3F73-4C06-A5D5-AE52C3883B50}"/>
          </ac:spMkLst>
        </pc:spChg>
        <pc:spChg chg="add">
          <ac:chgData name="Mary Afuso" userId="89fdaee5eb278441" providerId="LiveId" clId="{359B6807-6543-4246-8D8B-7F8C4D4DD2FA}" dt="2022-12-14T17:42:03.240" v="1339" actId="26606"/>
          <ac:spMkLst>
            <pc:docMk/>
            <pc:sldMk cId="971459502" sldId="307"/>
            <ac:spMk id="31" creationId="{D8C9BDAA-0390-4B39-9B5C-BC95E5120DA4}"/>
          </ac:spMkLst>
        </pc:spChg>
        <pc:picChg chg="add mod ord">
          <ac:chgData name="Mary Afuso" userId="89fdaee5eb278441" providerId="LiveId" clId="{359B6807-6543-4246-8D8B-7F8C4D4DD2FA}" dt="2022-12-14T17:42:03.240" v="1339" actId="26606"/>
          <ac:picMkLst>
            <pc:docMk/>
            <pc:sldMk cId="971459502" sldId="307"/>
            <ac:picMk id="4" creationId="{EDFBE948-28AD-8A9C-27ED-181F1F8B292E}"/>
          </ac:picMkLst>
        </pc:picChg>
        <pc:picChg chg="add del mod">
          <ac:chgData name="Mary Afuso" userId="89fdaee5eb278441" providerId="LiveId" clId="{359B6807-6543-4246-8D8B-7F8C4D4DD2FA}" dt="2022-12-14T17:40:20.384" v="1332"/>
          <ac:picMkLst>
            <pc:docMk/>
            <pc:sldMk cId="971459502" sldId="307"/>
            <ac:picMk id="5" creationId="{340D3F3F-600D-CBD9-B001-3FEF9DB87BEC}"/>
          </ac:picMkLst>
        </pc:picChg>
        <pc:picChg chg="add del mod">
          <ac:chgData name="Mary Afuso" userId="89fdaee5eb278441" providerId="LiveId" clId="{359B6807-6543-4246-8D8B-7F8C4D4DD2FA}" dt="2022-12-14T17:41:51.915" v="1338" actId="478"/>
          <ac:picMkLst>
            <pc:docMk/>
            <pc:sldMk cId="971459502" sldId="307"/>
            <ac:picMk id="6" creationId="{2D91BE56-E8CB-8C89-6D0B-3D41D9DC5CE7}"/>
          </ac:picMkLst>
        </pc:picChg>
        <pc:picChg chg="add mod">
          <ac:chgData name="Mary Afuso" userId="89fdaee5eb278441" providerId="LiveId" clId="{359B6807-6543-4246-8D8B-7F8C4D4DD2FA}" dt="2022-12-14T17:42:22.414" v="1345" actId="1076"/>
          <ac:picMkLst>
            <pc:docMk/>
            <pc:sldMk cId="971459502" sldId="307"/>
            <ac:picMk id="10" creationId="{909B2E47-ABFB-3DA4-289C-7D7C59728C24}"/>
          </ac:picMkLst>
        </pc:picChg>
        <pc:cxnChg chg="add del">
          <ac:chgData name="Mary Afuso" userId="89fdaee5eb278441" providerId="LiveId" clId="{359B6807-6543-4246-8D8B-7F8C4D4DD2FA}" dt="2022-12-14T17:35:19.197" v="1259" actId="26606"/>
          <ac:cxnSpMkLst>
            <pc:docMk/>
            <pc:sldMk cId="971459502" sldId="307"/>
            <ac:cxnSpMk id="15" creationId="{67E7D319-545A-41CD-95DF-4DE4FA8A46B1}"/>
          </ac:cxnSpMkLst>
        </pc:cxnChg>
        <pc:cxnChg chg="add del">
          <ac:chgData name="Mary Afuso" userId="89fdaee5eb278441" providerId="LiveId" clId="{359B6807-6543-4246-8D8B-7F8C4D4DD2FA}" dt="2022-12-14T17:42:03.240" v="1339" actId="26606"/>
          <ac:cxnSpMkLst>
            <pc:docMk/>
            <pc:sldMk cId="971459502" sldId="307"/>
            <ac:cxnSpMk id="24" creationId="{E04A321A-A039-4720-87B4-66A4210E0D57}"/>
          </ac:cxnSpMkLst>
        </pc:cxnChg>
        <pc:cxnChg chg="add">
          <ac:chgData name="Mary Afuso" userId="89fdaee5eb278441" providerId="LiveId" clId="{359B6807-6543-4246-8D8B-7F8C4D4DD2FA}" dt="2022-12-14T17:42:03.240" v="1339" actId="26606"/>
          <ac:cxnSpMkLst>
            <pc:docMk/>
            <pc:sldMk cId="971459502" sldId="307"/>
            <ac:cxnSpMk id="33" creationId="{E04A321A-A039-4720-87B4-66A4210E0D5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Harvey CDBG-DR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Re-Allocation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December 14,2022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79AE-8D96-72DC-B40F-ECDC1648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Harvey Disaster Recovery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27B672-97DD-C2A6-3E6C-CD3E18C9E4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4288852"/>
              </p:ext>
            </p:extLst>
          </p:nvPr>
        </p:nvGraphicFramePr>
        <p:xfrm>
          <a:off x="1096963" y="2120900"/>
          <a:ext cx="46402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187">
                  <a:extLst>
                    <a:ext uri="{9D8B030D-6E8A-4147-A177-3AD203B41FA5}">
                      <a16:colId xmlns:a16="http://schemas.microsoft.com/office/drawing/2014/main" val="1770757699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3025915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6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CBCOG All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$160,179,933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2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Buyout/Acquisition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$34,375,695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4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$125,804,238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01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 re-allocated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8133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A75333F-F34B-3D42-14C2-7AFD2E4AE4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2564851"/>
              </p:ext>
            </p:extLst>
          </p:nvPr>
        </p:nvGraphicFramePr>
        <p:xfrm>
          <a:off x="6524625" y="2120900"/>
          <a:ext cx="463073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3481343024"/>
                    </a:ext>
                  </a:extLst>
                </a:gridCol>
                <a:gridCol w="2319337">
                  <a:extLst>
                    <a:ext uri="{9D8B030D-6E8A-4147-A177-3AD203B41FA5}">
                      <a16:colId xmlns:a16="http://schemas.microsoft.com/office/drawing/2014/main" val="2758760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Entity Declined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5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Petronilla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9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$432,863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4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Ingleside on the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2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Austwell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$591,701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Reallocated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$1,324,564.00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115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CE9B81-BE35-B86B-2D6C-711C6815E69B}"/>
              </a:ext>
            </a:extLst>
          </p:cNvPr>
          <p:cNvSpPr txBox="1"/>
          <p:nvPr/>
        </p:nvSpPr>
        <p:spPr>
          <a:xfrm>
            <a:off x="2219325" y="5553075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https://recovery.texas.gov/action-plans/2017-hurricane-harvey/index.html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9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2F01-5EFA-2A6B-C151-7280FBDA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D6C41-86B0-15E4-FCB1-941080DD03E2}"/>
              </a:ext>
            </a:extLst>
          </p:cNvPr>
          <p:cNvSpPr txBox="1"/>
          <p:nvPr/>
        </p:nvSpPr>
        <p:spPr>
          <a:xfrm>
            <a:off x="1097281" y="2047876"/>
            <a:ext cx="10058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11/23/2022	Planning Comments End 5pm</a:t>
            </a:r>
          </a:p>
          <a:p>
            <a:r>
              <a:rPr lang="en-US" dirty="0"/>
              <a:t>11/29/2022	MOD Amendment Posted on coastalbendcog.org; Public Comment Begins</a:t>
            </a:r>
          </a:p>
          <a:p>
            <a:r>
              <a:rPr lang="en-US" dirty="0"/>
              <a:t>12/14/2022	Public Hearing Scheduled at CBCOG Office 2910 Leopard</a:t>
            </a:r>
          </a:p>
          <a:p>
            <a:r>
              <a:rPr lang="en-US" dirty="0"/>
              <a:t>12/30/2022	Public Comment Ends 5pm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1/6/2023***	NEW Public Comment End Date (Depending on CBCOG Internet)</a:t>
            </a:r>
          </a:p>
          <a:p>
            <a:r>
              <a:rPr lang="en-US" dirty="0"/>
              <a:t>1/20/2023	MOD Amendment adopted by CBCOG Board of Directors</a:t>
            </a:r>
          </a:p>
          <a:p>
            <a:r>
              <a:rPr lang="en-US" dirty="0"/>
              <a:t>4/1/2023*	Estimated deadline for application to GLO for project approvals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4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Method of Distribution Amendment Guidelines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981690"/>
              </p:ext>
            </p:extLst>
          </p:nvPr>
        </p:nvGraphicFramePr>
        <p:xfrm>
          <a:off x="857250" y="2010109"/>
          <a:ext cx="10298431" cy="453690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0635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86364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86364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13018"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1. Objective Criteria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2. Tie Harvey Damage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3. Allocate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4. Meet 70% LMI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73234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Planning Discussion: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What data should we use?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Planning Discussion: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Should we limit activity?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Planning Discussion: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Should we divide funds or allocate one award?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Planning Discussion: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Should we exclude non-LMI communities?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Feedback: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Current Projects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Feedback: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Yes – relate to current projects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Feedback: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Inconclusive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Feedback: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No – but include LMI in data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Result: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GLO Provided Project Data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Result: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Limited Projects to Water, sewer, Street, Flood &amp; Drainage, Public Utilities and Infrastructure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Result: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Recommend single allocation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Result: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Add LMI to ranking data (40%)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B1888-B2FC-0DCE-8A5C-3BD290E9E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356" y="1386165"/>
            <a:ext cx="10337292" cy="40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Method of Distribution </a:t>
            </a:r>
            <a:br>
              <a:rPr lang="en-US" dirty="0"/>
            </a:br>
            <a:r>
              <a:rPr lang="en-US" dirty="0"/>
              <a:t>RANKING FACTORS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869435"/>
              </p:ext>
            </p:extLst>
          </p:nvPr>
        </p:nvGraphicFramePr>
        <p:xfrm>
          <a:off x="922972" y="1924384"/>
          <a:ext cx="10346056" cy="450300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466975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0635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86364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86364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1724869"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1. LMI Percentage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2. Active Harvey DR Project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3. Current contract expended at 20%+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4. Current contract time elapsed &lt; 90%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712205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1963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LMISD based on 2011-2015 ACS (https://www.hudexchange.info/programs/acs-low-mod-summary-data/acs-low-mod-summary-data-local-government/)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Data provided by GLO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Data Provided by GLO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Data Provided by GLO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1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593FB-E398-419E-A0DC-1AC3BDF8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Ranking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09B2E47-ABFB-3DA4-289C-7D7C59728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69" y="3150090"/>
            <a:ext cx="3046555" cy="185230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FBE948-28AD-8A9C-27ED-181F1F8B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090" y="640080"/>
            <a:ext cx="324993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5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62F2-9071-45AA-9C16-836DCF1E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FD5AF-EA8D-497E-AC84-68AB0BA3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Comments will be limited to 2 minutes.</a:t>
            </a:r>
          </a:p>
          <a:p>
            <a:endParaRPr lang="en-US" i="1" dirty="0"/>
          </a:p>
          <a:p>
            <a:r>
              <a:rPr lang="en-US" i="1" dirty="0"/>
              <a:t>Public Comments will be accepted online and via email until 5pm January 6</a:t>
            </a:r>
            <a:r>
              <a:rPr lang="en-US" i="1" baseline="30000" dirty="0"/>
              <a:t>th</a:t>
            </a:r>
            <a:r>
              <a:rPr lang="en-US" i="1" dirty="0"/>
              <a:t>, 2023**</a:t>
            </a:r>
          </a:p>
          <a:p>
            <a:r>
              <a:rPr lang="en-US" i="1" baseline="30000" dirty="0"/>
              <a:t>(Subject to change based on </a:t>
            </a:r>
            <a:r>
              <a:rPr lang="en-US" i="1" baseline="30000"/>
              <a:t>technical issues) </a:t>
            </a:r>
            <a:endParaRPr lang="en-US" i="1" baseline="30000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1952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{A9E89E42-40CA-4393-AF29-D3CD7EF96FCE}tf22712842_win32</Template>
  <TotalTime>199</TotalTime>
  <Words>378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Harvey CDBG-DR Re-Allocation</vt:lpstr>
      <vt:lpstr>Harvey Disaster Recovery</vt:lpstr>
      <vt:lpstr>Key Dates</vt:lpstr>
      <vt:lpstr>Method of Distribution Amendment Guidelines</vt:lpstr>
      <vt:lpstr>PowerPoint Presentation</vt:lpstr>
      <vt:lpstr>Method of Distribution  RANKING FACTORS</vt:lpstr>
      <vt:lpstr>Ranking</vt:lpstr>
      <vt:lpstr>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MIT-MOD WORKSHOP</dc:title>
  <dc:creator>Mary Afuso</dc:creator>
  <cp:lastModifiedBy>Mary Afuso</cp:lastModifiedBy>
  <cp:revision>4</cp:revision>
  <dcterms:created xsi:type="dcterms:W3CDTF">2022-03-09T15:31:08Z</dcterms:created>
  <dcterms:modified xsi:type="dcterms:W3CDTF">2022-12-14T17:50:29Z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